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</p:sldIdLst>
  <p:sldSz cx="9144000" cy="6858000" type="screen4x3"/>
  <p:notesSz cx="6858000" cy="9144000"/>
  <p:custShowLst>
    <p:custShow name="TÜRKİYEMİZ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  <p:sld r:id="rId31"/>
        <p:sld r:id="rId32"/>
        <p:sld r:id="rId33"/>
        <p:sld r:id="rId34"/>
        <p:sld r:id="rId35"/>
        <p:sld r:id="rId36"/>
        <p:sld r:id="rId37"/>
        <p:sld r:id="rId38"/>
        <p:sld r:id="rId39"/>
        <p:sld r:id="rId40"/>
        <p:sld r:id="rId41"/>
        <p:sld r:id="rId42"/>
        <p:sld r:id="rId43"/>
        <p:sld r:id="rId44"/>
        <p:sld r:id="rId45"/>
        <p:sld r:id="rId46"/>
        <p:sld r:id="rId47"/>
        <p:sld r:id="rId48"/>
        <p:sld r:id="rId49"/>
        <p:sld r:id="rId50"/>
        <p:sld r:id="rId51"/>
        <p:sld r:id="rId52"/>
        <p:sld r:id="rId53"/>
        <p:sld r:id="rId54"/>
        <p:sld r:id="rId55"/>
        <p:sld r:id="rId56"/>
        <p:sld r:id="rId57"/>
        <p:sld r:id="rId58"/>
        <p:sld r:id="rId59"/>
        <p:sld r:id="rId60"/>
        <p:sld r:id="rId61"/>
        <p:sld r:id="rId62"/>
        <p:sld r:id="rId63"/>
        <p:sld r:id="rId64"/>
        <p:sld r:id="rId65"/>
        <p:sld r:id="rId66"/>
        <p:sld r:id="rId67"/>
        <p:sld r:id="rId68"/>
        <p:sld r:id="rId69"/>
        <p:sld r:id="rId70"/>
        <p:sld r:id="rId71"/>
        <p:sld r:id="rId72"/>
        <p:sld r:id="rId73"/>
        <p:sld r:id="rId74"/>
        <p:sld r:id="rId75"/>
        <p:sld r:id="rId76"/>
        <p:sld r:id="rId77"/>
        <p:sld r:id="rId78"/>
        <p:sld r:id="rId79"/>
        <p:sld r:id="rId80"/>
        <p:sld r:id="rId81"/>
        <p:sld r:id="rId82"/>
        <p:sld r:id="rId83"/>
        <p:sld r:id="rId84"/>
        <p:sld r:id="rId85"/>
        <p:sld r:id="rId86"/>
        <p:sld r:id="rId87"/>
        <p:sld r:id="rId88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6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5B2C7-A589-4AC5-87C8-C8C551B91A36}" type="datetimeFigureOut">
              <a:rPr lang="tr-TR" smtClean="0"/>
              <a:t>08.04.2011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5145C-797E-4CC9-9A82-A114A45B65B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ABANT</a:t>
            </a:r>
            <a:endParaRPr lang="tr-TR" dirty="0"/>
          </a:p>
        </p:txBody>
      </p:sp>
      <p:pic>
        <p:nvPicPr>
          <p:cNvPr id="2050" name="Picture 2" descr="C:\Users\user\Desktop\türkiyenin tarihi ve turistik yerleri\ab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268759"/>
            <a:ext cx="3312368" cy="474981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ANITKABİR</a:t>
            </a:r>
            <a:endParaRPr lang="tr-TR" dirty="0"/>
          </a:p>
        </p:txBody>
      </p:sp>
      <p:pic>
        <p:nvPicPr>
          <p:cNvPr id="11266" name="Picture 2" descr="C:\Users\user\Desktop\türkiyenin tarihi ve turistik yerleri\anıtkabi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6235013" cy="41044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ANITKABİR</a:t>
            </a:r>
            <a:endParaRPr lang="tr-TR" dirty="0"/>
          </a:p>
        </p:txBody>
      </p:sp>
      <p:pic>
        <p:nvPicPr>
          <p:cNvPr id="12290" name="Picture 2" descr="C:\Users\user\Desktop\türkiyenin tarihi ve turistik yerleri\anıtkabi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6152601" cy="46085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ANITKABİR</a:t>
            </a:r>
            <a:endParaRPr lang="tr-TR" dirty="0"/>
          </a:p>
        </p:txBody>
      </p:sp>
      <p:pic>
        <p:nvPicPr>
          <p:cNvPr id="13314" name="Picture 2" descr="C:\Users\user\Desktop\türkiyenin tarihi ve turistik yerleri\anıtkabi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782429" cy="43204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ANKARA KALESİ</a:t>
            </a:r>
            <a:endParaRPr lang="tr-TR" dirty="0"/>
          </a:p>
        </p:txBody>
      </p:sp>
      <p:pic>
        <p:nvPicPr>
          <p:cNvPr id="14338" name="Picture 2" descr="C:\Users\user\Desktop\türkiyenin tarihi ve turistik yerleri\ankara kal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5"/>
            <a:ext cx="5904656" cy="442279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APHRODİSİAS</a:t>
            </a:r>
            <a:endParaRPr lang="tr-TR" dirty="0"/>
          </a:p>
        </p:txBody>
      </p:sp>
      <p:pic>
        <p:nvPicPr>
          <p:cNvPr id="15362" name="Picture 2" descr="C:\Users\user\Desktop\türkiyenin tarihi ve turistik yerleri\aphrodisias antik ken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192688" cy="463853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ASPENDOS</a:t>
            </a:r>
            <a:endParaRPr lang="tr-TR" dirty="0"/>
          </a:p>
        </p:txBody>
      </p:sp>
      <p:pic>
        <p:nvPicPr>
          <p:cNvPr id="16386" name="Picture 2" descr="C:\Users\user\Desktop\türkiyenin tarihi ve turistik yerleri\asphend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6246892" cy="45365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ASPENDOS</a:t>
            </a:r>
            <a:endParaRPr lang="tr-TR" dirty="0"/>
          </a:p>
        </p:txBody>
      </p:sp>
      <p:pic>
        <p:nvPicPr>
          <p:cNvPr id="17410" name="Picture 2" descr="C:\Users\user\Desktop\türkiyenin tarihi ve turistik yerleri\asphendo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5"/>
            <a:ext cx="6984776" cy="469050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ASPENDOS</a:t>
            </a:r>
            <a:endParaRPr lang="tr-TR" dirty="0"/>
          </a:p>
        </p:txBody>
      </p:sp>
      <p:pic>
        <p:nvPicPr>
          <p:cNvPr id="18434" name="Picture 2" descr="C:\Users\user\Desktop\türkiyenin tarihi ve turistik yerleri\asphendos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6408712" cy="51320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ASSOS</a:t>
            </a:r>
            <a:endParaRPr lang="tr-TR" dirty="0"/>
          </a:p>
        </p:txBody>
      </p:sp>
      <p:pic>
        <p:nvPicPr>
          <p:cNvPr id="19458" name="Picture 2" descr="C:\Users\user\Desktop\türkiyenin tarihi ve turistik yerleri\ass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24743"/>
            <a:ext cx="5400600" cy="508181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BALIKLI GÖL</a:t>
            </a:r>
            <a:endParaRPr lang="tr-TR" dirty="0"/>
          </a:p>
        </p:txBody>
      </p:sp>
      <p:pic>
        <p:nvPicPr>
          <p:cNvPr id="20482" name="Picture 2" descr="C:\Users\user\Desktop\türkiyenin tarihi ve turistik yerleri\balıklı gö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575795" cy="41764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ABANT</a:t>
            </a:r>
            <a:endParaRPr lang="tr-TR" dirty="0"/>
          </a:p>
        </p:txBody>
      </p:sp>
      <p:pic>
        <p:nvPicPr>
          <p:cNvPr id="3074" name="Picture 2" descr="C:\Users\user\Desktop\türkiyenin tarihi ve turistik yerleri\aban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380778" cy="38884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BALIKLI GÖL</a:t>
            </a:r>
            <a:endParaRPr lang="tr-TR" dirty="0"/>
          </a:p>
        </p:txBody>
      </p:sp>
      <p:pic>
        <p:nvPicPr>
          <p:cNvPr id="21506" name="Picture 2" descr="C:\Users\user\Desktop\türkiyenin tarihi ve turistik yerleri\balıklı gö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2776"/>
            <a:ext cx="5688632" cy="45554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BALIKLI GÖL</a:t>
            </a:r>
            <a:endParaRPr lang="tr-TR" dirty="0"/>
          </a:p>
        </p:txBody>
      </p:sp>
      <p:pic>
        <p:nvPicPr>
          <p:cNvPr id="22530" name="Picture 2" descr="C:\Users\user\Desktop\türkiyenin tarihi ve turistik yerleri\balıklı göl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6048672" cy="455401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BALIKLI GÖL</a:t>
            </a:r>
            <a:endParaRPr lang="tr-TR" dirty="0"/>
          </a:p>
        </p:txBody>
      </p:sp>
      <p:pic>
        <p:nvPicPr>
          <p:cNvPr id="23554" name="Picture 2" descr="C:\Users\user\Desktop\türkiyenin tarihi ve turistik yerleri\balıklı gö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336704" cy="474641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BALIKLI GÖL</a:t>
            </a:r>
            <a:endParaRPr lang="tr-TR" dirty="0"/>
          </a:p>
        </p:txBody>
      </p:sp>
      <p:pic>
        <p:nvPicPr>
          <p:cNvPr id="24578" name="Picture 2" descr="C:\Users\user\Desktop\türkiyenin tarihi ve turistik yerleri\balıklı göl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22974"/>
            <a:ext cx="6192688" cy="46385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BATMAN</a:t>
            </a:r>
            <a:endParaRPr lang="tr-TR" dirty="0"/>
          </a:p>
        </p:txBody>
      </p:sp>
      <p:pic>
        <p:nvPicPr>
          <p:cNvPr id="25602" name="Picture 2" descr="C:\Users\user\Desktop\türkiyenin tarihi ve turistik yerleri\bat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6768752" cy="44634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DALYAN</a:t>
            </a:r>
            <a:endParaRPr lang="tr-TR" dirty="0"/>
          </a:p>
        </p:txBody>
      </p:sp>
      <p:pic>
        <p:nvPicPr>
          <p:cNvPr id="26626" name="Picture 2" descr="C:\Users\user\Desktop\türkiyenin tarihi ve turistik yerleri\daly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696744" cy="45306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ISPARTA DAVRAZ</a:t>
            </a:r>
            <a:endParaRPr lang="tr-TR" dirty="0"/>
          </a:p>
        </p:txBody>
      </p:sp>
      <p:pic>
        <p:nvPicPr>
          <p:cNvPr id="27650" name="Picture 2" descr="C:\Users\user\Desktop\türkiyenin tarihi ve turistik yerleri\davraz ıspar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799"/>
            <a:ext cx="6264696" cy="4692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DENİZLİ</a:t>
            </a:r>
            <a:endParaRPr lang="tr-TR" dirty="0"/>
          </a:p>
        </p:txBody>
      </p:sp>
      <p:pic>
        <p:nvPicPr>
          <p:cNvPr id="28674" name="Picture 2" descr="C:\Users\user\Desktop\türkiyenin tarihi ve turistik yerleri\deniz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408712" cy="51125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DOLMABAHÇE SARAYI</a:t>
            </a:r>
            <a:endParaRPr lang="tr-TR" dirty="0"/>
          </a:p>
        </p:txBody>
      </p:sp>
      <p:pic>
        <p:nvPicPr>
          <p:cNvPr id="29698" name="Picture 2" descr="C:\Users\user\Desktop\türkiyenin tarihi ve turistik yerleri\dolmabahçe saray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6264696" cy="4692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EFES</a:t>
            </a:r>
            <a:endParaRPr lang="tr-TR" dirty="0"/>
          </a:p>
        </p:txBody>
      </p:sp>
      <p:pic>
        <p:nvPicPr>
          <p:cNvPr id="30722" name="Picture 2" descr="C:\Users\user\Desktop\türkiyenin tarihi ve turistik yerleri\ef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5976664" cy="437984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ABANT</a:t>
            </a:r>
            <a:endParaRPr lang="tr-TR" dirty="0"/>
          </a:p>
        </p:txBody>
      </p:sp>
      <p:pic>
        <p:nvPicPr>
          <p:cNvPr id="4098" name="Picture 2" descr="C:\Users\user\Desktop\türkiyenin tarihi ve turistik yerleri\abant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00808"/>
            <a:ext cx="4392488" cy="43924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EFES</a:t>
            </a:r>
            <a:endParaRPr lang="tr-TR" dirty="0"/>
          </a:p>
        </p:txBody>
      </p:sp>
      <p:pic>
        <p:nvPicPr>
          <p:cNvPr id="31746" name="Picture 2" descr="C:\Users\user\Desktop\türkiyenin tarihi ve turistik yerleri\efe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39" y="1484784"/>
            <a:ext cx="6648217" cy="44644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FATİH CAMİ</a:t>
            </a:r>
            <a:endParaRPr lang="tr-TR" dirty="0"/>
          </a:p>
        </p:txBody>
      </p:sp>
      <p:pic>
        <p:nvPicPr>
          <p:cNvPr id="32770" name="Picture 2" descr="C:\Users\user\Desktop\türkiyenin tarihi ve turistik yerleri\fatih c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3"/>
            <a:ext cx="5328592" cy="397594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FETİYE</a:t>
            </a:r>
            <a:endParaRPr lang="tr-TR" dirty="0"/>
          </a:p>
        </p:txBody>
      </p:sp>
      <p:pic>
        <p:nvPicPr>
          <p:cNvPr id="33794" name="Picture 2" descr="C:\Users\user\Desktop\türkiyenin tarihi ve turistik yerleri\feti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6408712" cy="48003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GALATA KULESİ</a:t>
            </a:r>
            <a:endParaRPr lang="tr-TR" dirty="0"/>
          </a:p>
        </p:txBody>
      </p:sp>
      <p:pic>
        <p:nvPicPr>
          <p:cNvPr id="34818" name="Picture 2" descr="C:\Users\user\Desktop\türkiyenin tarihi ve turistik yerleri\galata kul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264696" cy="42997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GALATA KULESİ</a:t>
            </a:r>
            <a:endParaRPr lang="tr-TR" dirty="0"/>
          </a:p>
        </p:txBody>
      </p:sp>
      <p:pic>
        <p:nvPicPr>
          <p:cNvPr id="35842" name="Picture 2" descr="C:\Users\user\Desktop\türkiyenin tarihi ve turistik yerleri\galata kules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0768"/>
            <a:ext cx="4608512" cy="52873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GALATA KULESİ</a:t>
            </a:r>
            <a:endParaRPr lang="tr-TR" dirty="0"/>
          </a:p>
        </p:txBody>
      </p:sp>
      <p:pic>
        <p:nvPicPr>
          <p:cNvPr id="36866" name="Picture 2" descr="C:\Users\user\Desktop\türkiyenin tarihi ve turistik yerleri\galata kulesi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4680520" cy="47859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GALATA KULESİ</a:t>
            </a:r>
            <a:endParaRPr lang="tr-TR" dirty="0"/>
          </a:p>
        </p:txBody>
      </p:sp>
      <p:pic>
        <p:nvPicPr>
          <p:cNvPr id="37890" name="Picture 2" descr="C:\Users\user\Desktop\türkiyenin tarihi ve turistik yerleri\galata kulesi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0768"/>
            <a:ext cx="4752528" cy="51174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HASANKEYF</a:t>
            </a:r>
            <a:endParaRPr lang="tr-TR" dirty="0"/>
          </a:p>
        </p:txBody>
      </p:sp>
      <p:pic>
        <p:nvPicPr>
          <p:cNvPr id="38914" name="Picture 2" descr="C:\Users\user\Desktop\türkiyenin tarihi ve turistik yerleri\hasankey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0768"/>
            <a:ext cx="4248472" cy="51876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İSHAK PAŞA SARAYI</a:t>
            </a:r>
            <a:endParaRPr lang="tr-TR" dirty="0"/>
          </a:p>
        </p:txBody>
      </p:sp>
      <p:pic>
        <p:nvPicPr>
          <p:cNvPr id="39938" name="Picture 2" descr="C:\Users\user\Desktop\türkiyenin tarihi ve turistik yerleri\ishak paşa saray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5832648" cy="449804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İSHAK PAŞA SARAYI</a:t>
            </a:r>
            <a:endParaRPr lang="tr-TR" dirty="0"/>
          </a:p>
        </p:txBody>
      </p:sp>
      <p:pic>
        <p:nvPicPr>
          <p:cNvPr id="40962" name="Picture 2" descr="C:\Users\user\Desktop\türkiyenin tarihi ve turistik yerleri\ishak paşa saray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5472608" cy="409917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ACIGÖL</a:t>
            </a:r>
            <a:endParaRPr lang="tr-TR" dirty="0"/>
          </a:p>
        </p:txBody>
      </p:sp>
      <p:pic>
        <p:nvPicPr>
          <p:cNvPr id="5122" name="Picture 2" descr="C:\Users\user\Desktop\türkiyenin tarihi ve turistik yerleri\acıgö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340768"/>
            <a:ext cx="5960332" cy="44644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KAPADOKYA</a:t>
            </a:r>
            <a:endParaRPr lang="tr-TR" dirty="0"/>
          </a:p>
        </p:txBody>
      </p:sp>
      <p:pic>
        <p:nvPicPr>
          <p:cNvPr id="41986" name="Picture 2" descr="C:\Users\user\Desktop\türkiyenin tarihi ve turistik yerleri\kaoadok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5328592" cy="50195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KAPADOKYA</a:t>
            </a:r>
            <a:endParaRPr lang="tr-TR" dirty="0"/>
          </a:p>
        </p:txBody>
      </p:sp>
      <p:pic>
        <p:nvPicPr>
          <p:cNvPr id="43010" name="Picture 2" descr="C:\Users\user\Desktop\türkiyenin tarihi ve turistik yerleri\kapadok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6048672" cy="45306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KARABÜK</a:t>
            </a:r>
            <a:endParaRPr lang="tr-TR" dirty="0"/>
          </a:p>
        </p:txBody>
      </p:sp>
      <p:pic>
        <p:nvPicPr>
          <p:cNvPr id="44034" name="Picture 2" descr="C:\Users\user\Desktop\türkiyenin tarihi ve turistik yerleri\karabü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5472608" cy="46805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KARADENİZ</a:t>
            </a:r>
            <a:endParaRPr lang="tr-TR" dirty="0"/>
          </a:p>
        </p:txBody>
      </p:sp>
      <p:pic>
        <p:nvPicPr>
          <p:cNvPr id="45058" name="Picture 2" descr="C:\Users\user\Desktop\türkiyenin tarihi ve turistik yerleri\karadeniz yaylalar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556792"/>
            <a:ext cx="5688632" cy="435922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KARADENİZ</a:t>
            </a:r>
            <a:endParaRPr lang="tr-TR" dirty="0"/>
          </a:p>
        </p:txBody>
      </p:sp>
      <p:pic>
        <p:nvPicPr>
          <p:cNvPr id="46082" name="Picture 2" descr="C:\Users\user\Desktop\türkiyenin tarihi ve turistik yerleri\karadeniz yaylalar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6120680" cy="457405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KARADENİZ</a:t>
            </a:r>
            <a:endParaRPr lang="tr-TR" dirty="0"/>
          </a:p>
        </p:txBody>
      </p:sp>
      <p:pic>
        <p:nvPicPr>
          <p:cNvPr id="47106" name="Picture 2" descr="C:\Users\user\Desktop\türkiyenin tarihi ve turistik yerleri\sams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5400600" cy="43924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KARADENİZ</a:t>
            </a:r>
            <a:endParaRPr lang="tr-TR" dirty="0"/>
          </a:p>
        </p:txBody>
      </p:sp>
      <p:pic>
        <p:nvPicPr>
          <p:cNvPr id="48130" name="Picture 2" descr="C:\Users\user\Desktop\türkiyenin tarihi ve turistik yerleri\trabz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5"/>
            <a:ext cx="5832648" cy="512592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KARADENİZ</a:t>
            </a:r>
            <a:endParaRPr lang="tr-TR" dirty="0"/>
          </a:p>
        </p:txBody>
      </p:sp>
      <p:pic>
        <p:nvPicPr>
          <p:cNvPr id="49154" name="Picture 2" descr="C:\Users\user\Desktop\türkiyenin tarihi ve turistik yerleri\trabz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5976664" cy="43149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KARADENİZ</a:t>
            </a:r>
            <a:endParaRPr lang="tr-TR" dirty="0"/>
          </a:p>
        </p:txBody>
      </p:sp>
      <p:pic>
        <p:nvPicPr>
          <p:cNvPr id="50178" name="Picture 2" descr="C:\Users\user\Desktop\türkiyenin tarihi ve turistik yerleri\uzun gö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7"/>
            <a:ext cx="6624736" cy="496215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KIZ KULESİ</a:t>
            </a:r>
            <a:endParaRPr lang="tr-TR" dirty="0"/>
          </a:p>
        </p:txBody>
      </p:sp>
      <p:pic>
        <p:nvPicPr>
          <p:cNvPr id="51202" name="Picture 2" descr="C:\Users\user\Desktop\türkiyenin tarihi ve turistik yerleri\kız kul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264696" cy="5052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AĞRI DAĞI</a:t>
            </a:r>
            <a:endParaRPr lang="tr-TR" dirty="0"/>
          </a:p>
        </p:txBody>
      </p:sp>
      <p:pic>
        <p:nvPicPr>
          <p:cNvPr id="6146" name="Picture 2" descr="C:\Users\user\Desktop\türkiyenin tarihi ve turistik yerleri\ağrı dağı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048672" cy="46085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KIZLAR SARAYI</a:t>
            </a:r>
            <a:endParaRPr lang="tr-TR" dirty="0"/>
          </a:p>
        </p:txBody>
      </p:sp>
      <p:pic>
        <p:nvPicPr>
          <p:cNvPr id="52226" name="Picture 2" descr="C:\Users\user\Desktop\türkiyenin tarihi ve turistik yerleri\kızlar saray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480720" cy="43126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KRALKAYALARI</a:t>
            </a:r>
            <a:endParaRPr lang="tr-TR" dirty="0"/>
          </a:p>
        </p:txBody>
      </p:sp>
      <p:pic>
        <p:nvPicPr>
          <p:cNvPr id="53250" name="Picture 2" descr="C:\Users\user\Desktop\türkiyenin tarihi ve turistik yerleri\kralk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192688" cy="495908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MEKE GÖLÜ</a:t>
            </a:r>
            <a:endParaRPr lang="tr-TR" dirty="0"/>
          </a:p>
        </p:txBody>
      </p:sp>
      <p:pic>
        <p:nvPicPr>
          <p:cNvPr id="54274" name="Picture 2" descr="C:\Users\user\Desktop\türkiyenin tarihi ve turistik yerleri\meke göl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39"/>
            <a:ext cx="6048672" cy="41514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MERSİN</a:t>
            </a:r>
            <a:endParaRPr lang="tr-TR" dirty="0"/>
          </a:p>
        </p:txBody>
      </p:sp>
      <p:pic>
        <p:nvPicPr>
          <p:cNvPr id="55298" name="Picture 2" descr="C:\Users\user\Desktop\türkiyenin tarihi ve turistik yerleri\mers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1"/>
            <a:ext cx="6264696" cy="43946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MERSİN</a:t>
            </a:r>
            <a:endParaRPr lang="tr-TR" dirty="0"/>
          </a:p>
        </p:txBody>
      </p:sp>
      <p:pic>
        <p:nvPicPr>
          <p:cNvPr id="56322" name="Picture 2" descr="C:\Users\user\Desktop\türkiyenin tarihi ve turistik yerleri\mersi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552728" cy="453837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MERSİN</a:t>
            </a:r>
            <a:endParaRPr lang="tr-TR" dirty="0"/>
          </a:p>
        </p:txBody>
      </p:sp>
      <p:pic>
        <p:nvPicPr>
          <p:cNvPr id="57346" name="Picture 2" descr="C:\Users\user\Desktop\türkiyenin tarihi ve turistik yerleri\mersi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3"/>
            <a:ext cx="6624736" cy="417717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MEVLANA</a:t>
            </a:r>
            <a:endParaRPr lang="tr-TR" dirty="0"/>
          </a:p>
        </p:txBody>
      </p:sp>
      <p:pic>
        <p:nvPicPr>
          <p:cNvPr id="58370" name="Picture 2" descr="C:\Users\user\Desktop\türkiyenin tarihi ve turistik yerleri\mevlana türbes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048672" cy="401053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MEVLANA</a:t>
            </a:r>
            <a:endParaRPr lang="tr-TR" dirty="0"/>
          </a:p>
        </p:txBody>
      </p:sp>
      <p:pic>
        <p:nvPicPr>
          <p:cNvPr id="1027" name="Picture 3" descr="C:\Users\user\Desktop\türkiyenin tarihi ve turistik yerleri\mevlana türbesi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048672" cy="45202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NEMRUT</a:t>
            </a:r>
            <a:endParaRPr lang="tr-TR" dirty="0"/>
          </a:p>
        </p:txBody>
      </p:sp>
      <p:pic>
        <p:nvPicPr>
          <p:cNvPr id="59394" name="Picture 2" descr="C:\Users\user\Desktop\türkiyenin tarihi ve turistik yerleri\nemr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120680" cy="40730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NEMRUT</a:t>
            </a:r>
            <a:endParaRPr lang="tr-TR" dirty="0"/>
          </a:p>
        </p:txBody>
      </p:sp>
      <p:pic>
        <p:nvPicPr>
          <p:cNvPr id="60418" name="Picture 2" descr="C:\Users\user\Desktop\türkiyenin tarihi ve turistik yerleri\nemrut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3"/>
            <a:ext cx="5976664" cy="447672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AĞRI DAĞI</a:t>
            </a:r>
            <a:endParaRPr lang="tr-TR" dirty="0"/>
          </a:p>
        </p:txBody>
      </p:sp>
      <p:pic>
        <p:nvPicPr>
          <p:cNvPr id="7170" name="Picture 2" descr="C:\Users\user\Desktop\türkiyenin tarihi ve turistik yerleri\ağrı dağ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1"/>
            <a:ext cx="5400600" cy="47255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NEMRUT</a:t>
            </a:r>
            <a:endParaRPr lang="tr-TR" dirty="0"/>
          </a:p>
        </p:txBody>
      </p:sp>
      <p:pic>
        <p:nvPicPr>
          <p:cNvPr id="61442" name="Picture 2" descr="C:\Users\user\Desktop\türkiyenin tarihi ve turistik yerleri\nemru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737811" cy="42484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PAMUKKALE</a:t>
            </a:r>
            <a:endParaRPr lang="tr-TR" dirty="0"/>
          </a:p>
        </p:txBody>
      </p:sp>
      <p:pic>
        <p:nvPicPr>
          <p:cNvPr id="62466" name="Picture 2" descr="C:\Users\user\Desktop\türkiyenin tarihi ve turistik yerleri\pamukkal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7"/>
            <a:ext cx="6408712" cy="43985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PAMUKKALE</a:t>
            </a:r>
            <a:endParaRPr lang="tr-TR" dirty="0"/>
          </a:p>
        </p:txBody>
      </p:sp>
      <p:pic>
        <p:nvPicPr>
          <p:cNvPr id="63490" name="Picture 2" descr="C:\Users\user\Desktop\türkiyenin tarihi ve turistik yerleri\pamukkal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59"/>
            <a:ext cx="6264696" cy="4692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PAMUKKALE</a:t>
            </a:r>
            <a:endParaRPr lang="tr-TR" dirty="0"/>
          </a:p>
        </p:txBody>
      </p:sp>
      <p:pic>
        <p:nvPicPr>
          <p:cNvPr id="64514" name="Picture 2" descr="C:\Users\user\Desktop\türkiyenin tarihi ve turistik yerleri\pamukkal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6120680" cy="490142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PAMUKKALE</a:t>
            </a:r>
            <a:endParaRPr lang="tr-TR" dirty="0"/>
          </a:p>
        </p:txBody>
      </p:sp>
      <p:pic>
        <p:nvPicPr>
          <p:cNvPr id="65538" name="Picture 2" descr="C:\Users\user\Desktop\türkiyenin tarihi ve turistik yerleri\pamukkal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268759"/>
            <a:ext cx="6264696" cy="4692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PERİBACALARI</a:t>
            </a:r>
            <a:endParaRPr lang="tr-TR" dirty="0"/>
          </a:p>
        </p:txBody>
      </p:sp>
      <p:pic>
        <p:nvPicPr>
          <p:cNvPr id="66562" name="Picture 2" descr="C:\Users\user\Desktop\türkiyenin tarihi ve turistik yerleri\peri bacalar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408712" cy="40251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PERİBACALARI</a:t>
            </a:r>
            <a:endParaRPr lang="tr-TR" dirty="0"/>
          </a:p>
        </p:txBody>
      </p:sp>
      <p:pic>
        <p:nvPicPr>
          <p:cNvPr id="67586" name="Picture 2" descr="C:\Users\user\Desktop\türkiyenin tarihi ve turistik yerleri\peri bacalar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59"/>
            <a:ext cx="6552728" cy="490822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PHASELİS</a:t>
            </a:r>
            <a:endParaRPr lang="tr-TR" dirty="0"/>
          </a:p>
        </p:txBody>
      </p:sp>
      <p:pic>
        <p:nvPicPr>
          <p:cNvPr id="68610" name="Picture 2" descr="C:\Users\user\Desktop\türkiyenin tarihi ve turistik yerleri\phasel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6048672" cy="465464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SAFRANBOLU</a:t>
            </a:r>
            <a:endParaRPr lang="tr-TR" dirty="0"/>
          </a:p>
        </p:txBody>
      </p:sp>
      <p:pic>
        <p:nvPicPr>
          <p:cNvPr id="69634" name="Picture 2" descr="C:\Users\user\Desktop\türkiyenin tarihi ve turistik yerleri\safranbolu ev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5616624" cy="48858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SAFRANBOLU</a:t>
            </a:r>
            <a:endParaRPr lang="tr-TR" dirty="0"/>
          </a:p>
        </p:txBody>
      </p:sp>
      <p:pic>
        <p:nvPicPr>
          <p:cNvPr id="70658" name="Picture 2" descr="C:\Users\user\Desktop\türkiyenin tarihi ve turistik yerleri\safranbolu evler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5760640" cy="43149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ALANYA KALESİ</a:t>
            </a:r>
            <a:endParaRPr lang="tr-TR" dirty="0"/>
          </a:p>
        </p:txBody>
      </p:sp>
      <p:pic>
        <p:nvPicPr>
          <p:cNvPr id="8194" name="Picture 2" descr="C:\Users\user\Desktop\türkiyenin tarihi ve turistik yerleri\alanya kal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4896544" cy="48965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SAFRANBOLU</a:t>
            </a:r>
            <a:endParaRPr lang="tr-TR" dirty="0"/>
          </a:p>
        </p:txBody>
      </p:sp>
      <p:pic>
        <p:nvPicPr>
          <p:cNvPr id="71682" name="Picture 2" descr="C:\Users\user\Desktop\türkiyenin tarihi ve turistik yerleri\safranbo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5976664" cy="458165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SÜLEYMANİYE</a:t>
            </a:r>
            <a:endParaRPr lang="tr-TR" dirty="0"/>
          </a:p>
        </p:txBody>
      </p:sp>
      <p:pic>
        <p:nvPicPr>
          <p:cNvPr id="72706" name="Picture 2" descr="C:\Users\user\Desktop\türkiyenin tarihi ve turistik yerleri\süleymaniye cam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5472608" cy="47859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SÜMELA MANASTIRI</a:t>
            </a:r>
            <a:endParaRPr lang="tr-TR" dirty="0"/>
          </a:p>
        </p:txBody>
      </p:sp>
      <p:pic>
        <p:nvPicPr>
          <p:cNvPr id="73730" name="Picture 2" descr="C:\Users\user\Desktop\türkiyenin tarihi ve turistik yerleri\sümela manastırı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5"/>
            <a:ext cx="6336704" cy="474641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SÜMELA MANASTIRI</a:t>
            </a:r>
            <a:endParaRPr lang="tr-TR" dirty="0"/>
          </a:p>
        </p:txBody>
      </p:sp>
      <p:pic>
        <p:nvPicPr>
          <p:cNvPr id="74754" name="Picture 2" descr="C:\Users\user\Desktop\türkiyenin tarihi ve turistik yerleri\sümela manastır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624736" cy="46085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TRUVA ATI</a:t>
            </a:r>
            <a:endParaRPr lang="tr-TR" dirty="0"/>
          </a:p>
        </p:txBody>
      </p:sp>
      <p:pic>
        <p:nvPicPr>
          <p:cNvPr id="75778" name="Picture 2" descr="C:\Users\user\Desktop\türkiyenin tarihi ve turistik yerleri\truva atı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4032448" cy="5041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TRUVA ATI</a:t>
            </a:r>
            <a:endParaRPr lang="tr-TR" dirty="0"/>
          </a:p>
        </p:txBody>
      </p:sp>
      <p:pic>
        <p:nvPicPr>
          <p:cNvPr id="76802" name="Picture 2" descr="C:\Users\user\Desktop\türkiyenin tarihi ve turistik yerleri\truva at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192688" cy="462069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ALACA HÖYÜK</a:t>
            </a:r>
            <a:endParaRPr lang="tr-TR" dirty="0"/>
          </a:p>
        </p:txBody>
      </p:sp>
      <p:pic>
        <p:nvPicPr>
          <p:cNvPr id="77826" name="Picture 2" descr="C:\Users\user\Desktop\Yeni klasör\ALACAHÖYÜ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7"/>
            <a:ext cx="6552728" cy="400797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ANADOLU HİSARI</a:t>
            </a:r>
            <a:endParaRPr lang="tr-TR" dirty="0"/>
          </a:p>
        </p:txBody>
      </p:sp>
      <p:pic>
        <p:nvPicPr>
          <p:cNvPr id="78850" name="Picture 2" descr="C:\Users\user\Desktop\Yeni klasör\ANADOLU HİS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480720" cy="46805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ANİ HARABELERİ</a:t>
            </a:r>
            <a:endParaRPr lang="tr-TR" dirty="0"/>
          </a:p>
        </p:txBody>
      </p:sp>
      <p:pic>
        <p:nvPicPr>
          <p:cNvPr id="79874" name="Picture 2" descr="C:\Users\user\Desktop\Yeni klasör\AN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552728" cy="444049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ŞEHİTLER ANITI</a:t>
            </a:r>
            <a:endParaRPr lang="tr-TR" dirty="0"/>
          </a:p>
        </p:txBody>
      </p:sp>
      <p:pic>
        <p:nvPicPr>
          <p:cNvPr id="80898" name="Picture 2" descr="C:\Users\user\Desktop\Yeni klasör\ÇANAKK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6192688" cy="46085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ALANYA KALESİ</a:t>
            </a:r>
            <a:endParaRPr lang="tr-TR" dirty="0"/>
          </a:p>
        </p:txBody>
      </p:sp>
      <p:pic>
        <p:nvPicPr>
          <p:cNvPr id="9218" name="Picture 2" descr="C:\Users\user\Desktop\türkiyenin tarihi ve turistik yerleri\alanya kales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96752"/>
            <a:ext cx="6336704" cy="47708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DÜDEN ŞELALESİ</a:t>
            </a:r>
            <a:endParaRPr lang="tr-TR" dirty="0"/>
          </a:p>
        </p:txBody>
      </p:sp>
      <p:pic>
        <p:nvPicPr>
          <p:cNvPr id="81922" name="Picture 2" descr="C:\Users\user\Desktop\Yeni klasör\DÜD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120680" cy="45846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KURŞUNLU ŞELALESİ</a:t>
            </a:r>
            <a:endParaRPr lang="tr-TR" dirty="0"/>
          </a:p>
        </p:txBody>
      </p:sp>
      <p:pic>
        <p:nvPicPr>
          <p:cNvPr id="82946" name="Picture 2" descr="C:\Users\user\Desktop\Yeni klasör\KURŞUN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6408712" cy="43429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MANAVGAT ŞELALESİ</a:t>
            </a:r>
            <a:endParaRPr lang="tr-TR" dirty="0"/>
          </a:p>
        </p:txBody>
      </p:sp>
      <p:pic>
        <p:nvPicPr>
          <p:cNvPr id="83970" name="Picture 2" descr="C:\Users\user\Desktop\Yeni klasör\MANAVG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336704" cy="42167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RUMELİ HİSARI</a:t>
            </a:r>
            <a:endParaRPr lang="tr-TR" dirty="0"/>
          </a:p>
        </p:txBody>
      </p:sp>
      <p:pic>
        <p:nvPicPr>
          <p:cNvPr id="84994" name="Picture 2" descr="C:\Users\user\Desktop\Yeni klasör\RUMELİ HİS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408712" cy="40167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TOPKAPI SARAYI</a:t>
            </a:r>
            <a:endParaRPr lang="tr-TR" dirty="0"/>
          </a:p>
        </p:txBody>
      </p:sp>
      <p:pic>
        <p:nvPicPr>
          <p:cNvPr id="86018" name="Picture 2" descr="C:\Users\user\Desktop\Yeni klasör\TOPKA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6552728" cy="46384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YEREBATAN SARNICI</a:t>
            </a:r>
            <a:endParaRPr lang="tr-TR" dirty="0"/>
          </a:p>
        </p:txBody>
      </p:sp>
      <p:pic>
        <p:nvPicPr>
          <p:cNvPr id="87042" name="Picture 2" descr="C:\Users\user\Desktop\Yeni klasör\YEREBAT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7056784" cy="46925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ULUDAĞ</a:t>
            </a:r>
            <a:endParaRPr lang="tr-TR" dirty="0"/>
          </a:p>
        </p:txBody>
      </p:sp>
      <p:pic>
        <p:nvPicPr>
          <p:cNvPr id="88066" name="Picture 2" descr="C:\Users\user\Desktop\uludag34p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7"/>
            <a:ext cx="6480720" cy="461518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MANYAS KUŞ CENNETİ</a:t>
            </a:r>
            <a:endParaRPr lang="tr-TR" dirty="0"/>
          </a:p>
        </p:txBody>
      </p:sp>
      <p:pic>
        <p:nvPicPr>
          <p:cNvPr id="89090" name="Picture 2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120680" cy="41629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ANAMUR KALESİ</a:t>
            </a:r>
            <a:endParaRPr lang="tr-TR" dirty="0"/>
          </a:p>
        </p:txBody>
      </p:sp>
      <p:pic>
        <p:nvPicPr>
          <p:cNvPr id="10242" name="Picture 2" descr="C:\Users\user\Desktop\türkiyenin tarihi ve turistik yerleri\anamur kal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552728" cy="43605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128</Words>
  <Application>Microsoft Office PowerPoint</Application>
  <PresentationFormat>Ekran Gösterisi (4:3)</PresentationFormat>
  <Paragraphs>87</Paragraphs>
  <Slides>87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87</vt:i4>
      </vt:variant>
      <vt:variant>
        <vt:lpstr>Özel Gösteriler</vt:lpstr>
      </vt:variant>
      <vt:variant>
        <vt:i4>1</vt:i4>
      </vt:variant>
    </vt:vector>
  </HeadingPairs>
  <TitlesOfParts>
    <vt:vector size="89" baseType="lpstr">
      <vt:lpstr>Ofis Teması</vt:lpstr>
      <vt:lpstr>ABANT</vt:lpstr>
      <vt:lpstr>ABANT</vt:lpstr>
      <vt:lpstr>ABANT</vt:lpstr>
      <vt:lpstr>ACIGÖL</vt:lpstr>
      <vt:lpstr>AĞRI DAĞI</vt:lpstr>
      <vt:lpstr>AĞRI DAĞI</vt:lpstr>
      <vt:lpstr>ALANYA KALESİ</vt:lpstr>
      <vt:lpstr>ALANYA KALESİ</vt:lpstr>
      <vt:lpstr>ANAMUR KALESİ</vt:lpstr>
      <vt:lpstr>ANITKABİR</vt:lpstr>
      <vt:lpstr>ANITKABİR</vt:lpstr>
      <vt:lpstr>ANITKABİR</vt:lpstr>
      <vt:lpstr>ANKARA KALESİ</vt:lpstr>
      <vt:lpstr>APHRODİSİAS</vt:lpstr>
      <vt:lpstr>ASPENDOS</vt:lpstr>
      <vt:lpstr>ASPENDOS</vt:lpstr>
      <vt:lpstr>ASPENDOS</vt:lpstr>
      <vt:lpstr>ASSOS</vt:lpstr>
      <vt:lpstr>BALIKLI GÖL</vt:lpstr>
      <vt:lpstr>BALIKLI GÖL</vt:lpstr>
      <vt:lpstr>BALIKLI GÖL</vt:lpstr>
      <vt:lpstr>BALIKLI GÖL</vt:lpstr>
      <vt:lpstr>BALIKLI GÖL</vt:lpstr>
      <vt:lpstr>BATMAN</vt:lpstr>
      <vt:lpstr>DALYAN</vt:lpstr>
      <vt:lpstr>ISPARTA DAVRAZ</vt:lpstr>
      <vt:lpstr>DENİZLİ</vt:lpstr>
      <vt:lpstr>DOLMABAHÇE SARAYI</vt:lpstr>
      <vt:lpstr>EFES</vt:lpstr>
      <vt:lpstr>EFES</vt:lpstr>
      <vt:lpstr>FATİH CAMİ</vt:lpstr>
      <vt:lpstr>FETİYE</vt:lpstr>
      <vt:lpstr>GALATA KULESİ</vt:lpstr>
      <vt:lpstr>GALATA KULESİ</vt:lpstr>
      <vt:lpstr>GALATA KULESİ</vt:lpstr>
      <vt:lpstr>GALATA KULESİ</vt:lpstr>
      <vt:lpstr>HASANKEYF</vt:lpstr>
      <vt:lpstr>İSHAK PAŞA SARAYI</vt:lpstr>
      <vt:lpstr>İSHAK PAŞA SARAYI</vt:lpstr>
      <vt:lpstr>KAPADOKYA</vt:lpstr>
      <vt:lpstr>KAPADOKYA</vt:lpstr>
      <vt:lpstr>KARABÜK</vt:lpstr>
      <vt:lpstr>KARADENİZ</vt:lpstr>
      <vt:lpstr>KARADENİZ</vt:lpstr>
      <vt:lpstr>KARADENİZ</vt:lpstr>
      <vt:lpstr>KARADENİZ</vt:lpstr>
      <vt:lpstr>KARADENİZ</vt:lpstr>
      <vt:lpstr>KARADENİZ</vt:lpstr>
      <vt:lpstr>KIZ KULESİ</vt:lpstr>
      <vt:lpstr>KIZLAR SARAYI</vt:lpstr>
      <vt:lpstr>KRALKAYALARI</vt:lpstr>
      <vt:lpstr>MEKE GÖLÜ</vt:lpstr>
      <vt:lpstr>MERSİN</vt:lpstr>
      <vt:lpstr>MERSİN</vt:lpstr>
      <vt:lpstr>MERSİN</vt:lpstr>
      <vt:lpstr>MEVLANA</vt:lpstr>
      <vt:lpstr>MEVLANA</vt:lpstr>
      <vt:lpstr>NEMRUT</vt:lpstr>
      <vt:lpstr>NEMRUT</vt:lpstr>
      <vt:lpstr>NEMRUT</vt:lpstr>
      <vt:lpstr>PAMUKKALE</vt:lpstr>
      <vt:lpstr>PAMUKKALE</vt:lpstr>
      <vt:lpstr>PAMUKKALE</vt:lpstr>
      <vt:lpstr>PAMUKKALE</vt:lpstr>
      <vt:lpstr>PERİBACALARI</vt:lpstr>
      <vt:lpstr>PERİBACALARI</vt:lpstr>
      <vt:lpstr>PHASELİS</vt:lpstr>
      <vt:lpstr>SAFRANBOLU</vt:lpstr>
      <vt:lpstr>SAFRANBOLU</vt:lpstr>
      <vt:lpstr>SAFRANBOLU</vt:lpstr>
      <vt:lpstr>SÜLEYMANİYE</vt:lpstr>
      <vt:lpstr>SÜMELA MANASTIRI</vt:lpstr>
      <vt:lpstr>SÜMELA MANASTIRI</vt:lpstr>
      <vt:lpstr>TRUVA ATI</vt:lpstr>
      <vt:lpstr>TRUVA ATI</vt:lpstr>
      <vt:lpstr>ALACA HÖYÜK</vt:lpstr>
      <vt:lpstr>ANADOLU HİSARI</vt:lpstr>
      <vt:lpstr>ANİ HARABELERİ</vt:lpstr>
      <vt:lpstr>ŞEHİTLER ANITI</vt:lpstr>
      <vt:lpstr>DÜDEN ŞELALESİ</vt:lpstr>
      <vt:lpstr>KURŞUNLU ŞELALESİ</vt:lpstr>
      <vt:lpstr>MANAVGAT ŞELALESİ</vt:lpstr>
      <vt:lpstr>RUMELİ HİSARI</vt:lpstr>
      <vt:lpstr>TOPKAPI SARAYI</vt:lpstr>
      <vt:lpstr>YEREBATAN SARNICI</vt:lpstr>
      <vt:lpstr>ULUDAĞ</vt:lpstr>
      <vt:lpstr>MANYAS KUŞ CENNETİ</vt:lpstr>
      <vt:lpstr>TÜRKİYEMİZ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ABANT</dc:title>
  <dc:creator>user</dc:creator>
  <cp:lastModifiedBy>user</cp:lastModifiedBy>
  <cp:revision>7</cp:revision>
  <dcterms:created xsi:type="dcterms:W3CDTF">2011-04-07T21:17:07Z</dcterms:created>
  <dcterms:modified xsi:type="dcterms:W3CDTF">2011-04-07T22:25:16Z</dcterms:modified>
</cp:coreProperties>
</file>